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handoutMasterIdLst>
    <p:handoutMasterId r:id="rId12"/>
  </p:handoutMasterIdLst>
  <p:sldIdLst>
    <p:sldId id="267" r:id="rId4"/>
    <p:sldId id="262" r:id="rId5"/>
    <p:sldId id="263" r:id="rId6"/>
    <p:sldId id="268" r:id="rId7"/>
    <p:sldId id="269" r:id="rId8"/>
    <p:sldId id="270" r:id="rId9"/>
    <p:sldId id="2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54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DBE2-2BE9-4EDE-BF7C-9789211EB71C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A475E-921C-4AA4-9515-CD7DE016AD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10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5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8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/>
          <p:cNvSpPr>
            <a:spLocks noGrp="1"/>
          </p:cNvSpPr>
          <p:nvPr>
            <p:ph type="ctrTitle"/>
          </p:nvPr>
        </p:nvSpPr>
        <p:spPr>
          <a:xfrm>
            <a:off x="1409700" y="2558203"/>
            <a:ext cx="9144000" cy="1360652"/>
          </a:xfrm>
        </p:spPr>
        <p:txBody>
          <a:bodyPr/>
          <a:lstStyle/>
          <a:p>
            <a:r>
              <a:rPr lang="en-US" dirty="0" smtClean="0"/>
              <a:t>La-nota</a:t>
            </a:r>
            <a:endParaRPr lang="ru-RU" dirty="0"/>
          </a:p>
        </p:txBody>
      </p:sp>
      <p:sp>
        <p:nvSpPr>
          <p:cNvPr id="27" name="Подзаголовок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риложение </a:t>
            </a:r>
            <a:r>
              <a:rPr lang="ru-RU" dirty="0"/>
              <a:t>для создания заметок и задач.</a:t>
            </a:r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1"/>
          </p:nvPr>
        </p:nvSpPr>
        <p:spPr>
          <a:xfrm>
            <a:off x="3924300" y="6356349"/>
            <a:ext cx="4114800" cy="365125"/>
          </a:xfrm>
        </p:spPr>
        <p:txBody>
          <a:bodyPr/>
          <a:lstStyle/>
          <a:p>
            <a:r>
              <a:rPr lang="ru-RU" dirty="0" smtClean="0"/>
              <a:t>Центр</a:t>
            </a:r>
            <a:r>
              <a:rPr lang="en-US" dirty="0" smtClean="0"/>
              <a:t> “</a:t>
            </a:r>
            <a:r>
              <a:rPr lang="ru-RU" dirty="0" smtClean="0"/>
              <a:t>Созвездие</a:t>
            </a:r>
            <a:r>
              <a:rPr lang="en-US" dirty="0" smtClean="0"/>
              <a:t>”</a:t>
            </a:r>
            <a:r>
              <a:rPr lang="ru-RU" dirty="0" smtClean="0"/>
              <a:t>  </a:t>
            </a:r>
            <a:r>
              <a:rPr lang="en-US" dirty="0" smtClean="0"/>
              <a:t>It-</a:t>
            </a:r>
            <a:r>
              <a:rPr lang="ru-RU" dirty="0" smtClean="0"/>
              <a:t>школа </a:t>
            </a:r>
            <a:r>
              <a:rPr lang="en-US" dirty="0" smtClean="0"/>
              <a:t>SAMSUNG</a:t>
            </a:r>
            <a:endParaRPr lang="ru-RU" dirty="0"/>
          </a:p>
        </p:txBody>
      </p:sp>
      <p:sp>
        <p:nvSpPr>
          <p:cNvPr id="29" name="Дата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Автор</a:t>
            </a:r>
            <a:r>
              <a:rPr lang="en-US" dirty="0" smtClean="0"/>
              <a:t>:</a:t>
            </a:r>
            <a:r>
              <a:rPr lang="ru-RU" dirty="0" smtClean="0"/>
              <a:t> Кузнецов М. А.</a:t>
            </a:r>
            <a:endParaRPr lang="ru-RU" dirty="0"/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Руднев Д. С.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8618" y="672089"/>
            <a:ext cx="7472218" cy="1286020"/>
          </a:xfrm>
        </p:spPr>
        <p:txBody>
          <a:bodyPr>
            <a:noAutofit/>
          </a:bodyPr>
          <a:lstStyle/>
          <a:p>
            <a:r>
              <a:rPr lang="ru-RU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endParaRPr lang="ru-RU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618" y="1954871"/>
            <a:ext cx="5273962" cy="96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 для написания задач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78079">
            <a:off x="1738812" y="4576620"/>
            <a:ext cx="402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Здесь будут фото</a:t>
            </a:r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026726" y="2435162"/>
            <a:ext cx="5795818" cy="1203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RU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0765" y="3675521"/>
            <a:ext cx="54817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Научиться работать с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сохранения заданий</a:t>
            </a:r>
            <a:endParaRPr lang="ru-RU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отображение заданий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возможность редактировать задания и удалять их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431028">
            <a:off x="3475126" y="5380875"/>
            <a:ext cx="227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Здесь будут фото</a:t>
            </a:r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30" y="315624"/>
            <a:ext cx="9257907" cy="690677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5430" y="2148835"/>
            <a:ext cx="527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жизни и времени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430" y="4505051"/>
            <a:ext cx="527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четкого плана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5430" y="3326943"/>
            <a:ext cx="5273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Концентрация на задаче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539867" y="509589"/>
            <a:ext cx="5694679" cy="728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867" y="1779842"/>
            <a:ext cx="6655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добавлять, обновлять и удалять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ставить задания на разные дни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создавать повторяющиеся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менять цвет задач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372041">
            <a:off x="7402714" y="3775087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372041">
            <a:off x="6617393" y="5009754"/>
            <a:ext cx="4092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*тут будут фотки работы*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802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1937" y="3346077"/>
            <a:ext cx="409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Чисто слайд под </a:t>
            </a:r>
            <a:r>
              <a:rPr lang="ru-RU" sz="28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видос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ПРИЛОЖЕНИЯ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928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004331"/>
            <a:ext cx="295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Фотка с классами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229" y="3620162"/>
            <a:ext cx="4092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ПРИМЕРНОЕ ОПИСАНИЕ КАЖДОГО ПАКЕТА И КЛАССА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817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3397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133</Words>
  <Application>Microsoft Office PowerPoint</Application>
  <PresentationFormat>Широкоэкранный</PresentationFormat>
  <Paragraphs>37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Wingdings</vt:lpstr>
      <vt:lpstr>Calibri</vt:lpstr>
      <vt:lpstr>SamsungOne 800C</vt:lpstr>
      <vt:lpstr>SamsungOne 450C</vt:lpstr>
      <vt:lpstr>Times New Roman</vt:lpstr>
      <vt:lpstr>Arial</vt:lpstr>
      <vt:lpstr>Samsung IT School White</vt:lpstr>
      <vt:lpstr>Samsung IT School En</vt:lpstr>
      <vt:lpstr>Samsung IT School White En</vt:lpstr>
      <vt:lpstr>La-nota</vt:lpstr>
      <vt:lpstr>ЦЕЛЬ ПРОЕКТА</vt:lpstr>
      <vt:lpstr>АКТУАЛЬНОСТЬ</vt:lpstr>
      <vt:lpstr>Презентация PowerPoint</vt:lpstr>
      <vt:lpstr>РАБОТА ПРИЛОЖЕНИЯ</vt:lpstr>
      <vt:lpstr>КОД &amp; ОБЩАЯ СТРУКТУРА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50</cp:revision>
  <dcterms:created xsi:type="dcterms:W3CDTF">2020-05-25T08:37:09Z</dcterms:created>
  <dcterms:modified xsi:type="dcterms:W3CDTF">2023-05-02T12:48:17Z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